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61" r:id="rId4"/>
    <p:sldId id="264" r:id="rId5"/>
    <p:sldId id="269" r:id="rId6"/>
    <p:sldId id="291" r:id="rId7"/>
    <p:sldId id="306" r:id="rId8"/>
    <p:sldId id="314" r:id="rId9"/>
    <p:sldId id="316" r:id="rId10"/>
    <p:sldId id="327" r:id="rId11"/>
    <p:sldId id="337" r:id="rId12"/>
    <p:sldId id="342" r:id="rId13"/>
    <p:sldId id="358" r:id="rId14"/>
    <p:sldId id="373" r:id="rId15"/>
    <p:sldId id="393" r:id="rId16"/>
    <p:sldId id="396" r:id="rId17"/>
    <p:sldId id="402" r:id="rId18"/>
    <p:sldId id="404" r:id="rId19"/>
    <p:sldId id="406" r:id="rId20"/>
    <p:sldId id="408" r:id="rId21"/>
    <p:sldId id="419" r:id="rId22"/>
    <p:sldId id="420" r:id="rId23"/>
    <p:sldId id="422" r:id="rId24"/>
    <p:sldId id="426" r:id="rId25"/>
    <p:sldId id="441" r:id="rId26"/>
    <p:sldId id="445" r:id="rId27"/>
    <p:sldId id="449" r:id="rId28"/>
    <p:sldId id="451" r:id="rId29"/>
    <p:sldId id="452" r:id="rId30"/>
    <p:sldId id="467" r:id="rId31"/>
    <p:sldId id="494" r:id="rId32"/>
    <p:sldId id="505" r:id="rId33"/>
    <p:sldId id="522" r:id="rId34"/>
    <p:sldId id="537" r:id="rId35"/>
    <p:sldId id="552" r:id="rId36"/>
    <p:sldId id="555" r:id="rId37"/>
    <p:sldId id="556" r:id="rId38"/>
    <p:sldId id="557" r:id="rId39"/>
    <p:sldId id="559" r:id="rId40"/>
    <p:sldId id="561" r:id="rId41"/>
    <p:sldId id="606" r:id="rId42"/>
    <p:sldId id="609" r:id="rId43"/>
    <p:sldId id="613" r:id="rId44"/>
    <p:sldId id="614" r:id="rId45"/>
    <p:sldId id="616" r:id="rId46"/>
    <p:sldId id="617" r:id="rId47"/>
    <p:sldId id="619" r:id="rId48"/>
    <p:sldId id="620" r:id="rId49"/>
    <p:sldId id="628" r:id="rId50"/>
    <p:sldId id="643" r:id="rId51"/>
    <p:sldId id="648" r:id="rId52"/>
    <p:sldId id="653" r:id="rId53"/>
    <p:sldId id="656" r:id="rId54"/>
    <p:sldId id="662" r:id="rId55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0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DD0FC-3217-5C0A-2CBD-EC06154CE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683158-F148-22B8-1493-2FD79B0808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B207B-E103-89D0-8C07-97E0A174A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F0375-1798-4AC2-B80D-FC9722A401D1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86F25-5CD4-ADEC-04C0-F75D0BC33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C8176-584C-58FA-C5FC-56BA89CE8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2D1D5-1E15-4BAA-9820-0F9311DCD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65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7550E-8289-0D26-6EEC-AE48DF20A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60FD49-3FBD-EC77-4F51-0C95C49F1E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105B6-716B-05CC-6A81-4BD3AD691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F0375-1798-4AC2-B80D-FC9722A401D1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4019C-FD55-F959-1663-C1344974C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129F2-DCB5-D64E-3A47-B6BEB8332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2D1D5-1E15-4BAA-9820-0F9311DCD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674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EE8D9A-E57A-CF3C-E3CD-FBA66260AE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D04311-F182-69FC-F090-4A9B492B2A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24F43-C6EA-4AFC-DCCB-2C075FB6E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F0375-1798-4AC2-B80D-FC9722A401D1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CF94A-A66B-CEFE-1DCA-DABDACF0A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8413E-8DFA-43A3-BBD5-93449AF16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2D1D5-1E15-4BAA-9820-0F9311DCD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840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B3FA-7B0C-0CEB-EBA5-86C9CAF4A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A3C7E-99AE-6DE9-5A83-7BC02C3E0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BAABF-17E9-2BC2-FD84-E7622B0A7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F0375-1798-4AC2-B80D-FC9722A401D1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4480F-D632-CE78-D081-74732BF41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1F055-C7AD-D3D7-29BC-D795937B4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2D1D5-1E15-4BAA-9820-0F9311DCD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2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FAFF5-0FFA-DCFA-4331-3CDAFDE79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1E760-3314-181C-5F32-0BC214E8A9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9E866-4FF7-F1D3-3165-E50752EFD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F0375-1798-4AC2-B80D-FC9722A401D1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DB92E-7DCD-C814-F421-826ABC58B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92651-DC17-7C3F-76CA-55FA5FB8D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2D1D5-1E15-4BAA-9820-0F9311DCD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12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F19F5-826B-FD18-AB74-9FA65EB24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5F7B5-9FC0-8987-20D6-59B7E6A173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F98F87-24EF-9D87-48BA-178240C351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11A89B-276E-9BFA-AAED-42362BC93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F0375-1798-4AC2-B80D-FC9722A401D1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9CF3C9-D3FD-B686-2362-3E6180B7E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9DBABA-341D-A377-CCBC-85A80A5B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2D1D5-1E15-4BAA-9820-0F9311DCD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05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5A040-A3AF-6C5C-E72F-FBD3BF817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9522E-5595-2940-610F-4B0CAF992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EFDA0-7B13-8CD7-DDD7-315DE879BB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D9F971-D32B-18B2-6C24-FB55172C1C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FCFD33-030C-4D1F-326E-A5FE4915B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06DC5E-6378-F524-5CA3-4DF2774AC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F0375-1798-4AC2-B80D-FC9722A401D1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8ACC7E-753E-D1F2-97BD-EED8F0E7C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1EEDA5-048E-F2F3-06BA-56037EB6C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2D1D5-1E15-4BAA-9820-0F9311DCD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166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6A55E-657D-54A7-6A03-5B0DA69D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495165-0A86-CEDC-3899-792108608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F0375-1798-4AC2-B80D-FC9722A401D1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E43DAD-5361-5DDA-8E55-A7F0214E8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EEAB6-C1A5-6B83-7655-789A6162C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2D1D5-1E15-4BAA-9820-0F9311DCD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298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8BD80C-CF1F-BB45-52A6-56983AECF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F0375-1798-4AC2-B80D-FC9722A401D1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779075-5794-342E-A06B-A1B0BE272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9A4F1-73A7-DDAB-ACEC-EA041B2BE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2D1D5-1E15-4BAA-9820-0F9311DCD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783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7C237-36A0-754D-CD57-802C31A6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51584-B4D5-EAA5-D1B6-6B9DDB4A0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A8FE20-3C6B-062E-75BF-9EF470B63D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64BC6F-E203-CB72-F7BD-9B626A91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F0375-1798-4AC2-B80D-FC9722A401D1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D42D9D-B522-2BDA-8920-662D96A06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5049B-5BCF-E47C-90B5-06A9F8B3F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2D1D5-1E15-4BAA-9820-0F9311DCD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928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445DD-A1C8-9C25-995C-FC11CB2B6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274EB8-F89F-3C54-6129-E9D9E583EF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34D82-2BD6-405C-640C-6C9587FAB7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6B6690-1CC6-95B4-5A6A-41940779C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F0375-1798-4AC2-B80D-FC9722A401D1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427EA2-BD04-819D-D053-D4A49E1A4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728B3C-231C-6A5E-5FD8-CEB326C6C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2D1D5-1E15-4BAA-9820-0F9311DCD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101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4EDDCC-84C6-FD86-11BA-C2207A737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A71386-64F3-5317-C8F6-603A228C5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2C46F-5CDB-A9DD-2671-F3C4E96663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5F0375-1798-4AC2-B80D-FC9722A401D1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AF15DB-47ED-44E9-72E0-36B8C9A3F7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CBBC4-4BE2-3BE4-93C1-8C24F2B80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2D1D5-1E15-4BAA-9820-0F9311DCD1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35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">
            <a:extLst>
              <a:ext uri="{FF2B5EF4-FFF2-40B4-BE49-F238E27FC236}">
                <a16:creationId xmlns:a16="http://schemas.microsoft.com/office/drawing/2014/main" id="{97501C48-9556-970C-F29D-BFBF98E1A9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474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71">
            <a:extLst>
              <a:ext uri="{FF2B5EF4-FFF2-40B4-BE49-F238E27FC236}">
                <a16:creationId xmlns:a16="http://schemas.microsoft.com/office/drawing/2014/main" id="{E4CC0732-AEB2-5A8C-80D7-9C97D33C9F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343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81">
            <a:extLst>
              <a:ext uri="{FF2B5EF4-FFF2-40B4-BE49-F238E27FC236}">
                <a16:creationId xmlns:a16="http://schemas.microsoft.com/office/drawing/2014/main" id="{D3670D65-3FE4-2CC6-01C1-B5AC47EA0C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398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86">
            <a:extLst>
              <a:ext uri="{FF2B5EF4-FFF2-40B4-BE49-F238E27FC236}">
                <a16:creationId xmlns:a16="http://schemas.microsoft.com/office/drawing/2014/main" id="{61B2C657-A74A-6ED1-5599-1189837B63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65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02">
            <a:extLst>
              <a:ext uri="{FF2B5EF4-FFF2-40B4-BE49-F238E27FC236}">
                <a16:creationId xmlns:a16="http://schemas.microsoft.com/office/drawing/2014/main" id="{034CE521-67DD-8590-D7D6-7236B6BF29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75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17">
            <a:extLst>
              <a:ext uri="{FF2B5EF4-FFF2-40B4-BE49-F238E27FC236}">
                <a16:creationId xmlns:a16="http://schemas.microsoft.com/office/drawing/2014/main" id="{9DA68456-3D65-9F1E-9955-8E0A8728CF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78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37">
            <a:extLst>
              <a:ext uri="{FF2B5EF4-FFF2-40B4-BE49-F238E27FC236}">
                <a16:creationId xmlns:a16="http://schemas.microsoft.com/office/drawing/2014/main" id="{910C04DA-ABFE-1DD8-48DB-67629A3EC0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01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42">
            <a:extLst>
              <a:ext uri="{FF2B5EF4-FFF2-40B4-BE49-F238E27FC236}">
                <a16:creationId xmlns:a16="http://schemas.microsoft.com/office/drawing/2014/main" id="{58B834D8-E817-E068-F084-92261B2497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304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48">
            <a:extLst>
              <a:ext uri="{FF2B5EF4-FFF2-40B4-BE49-F238E27FC236}">
                <a16:creationId xmlns:a16="http://schemas.microsoft.com/office/drawing/2014/main" id="{3EFF6793-EF92-75C2-2FFC-5BA3896F32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50">
            <a:extLst>
              <a:ext uri="{FF2B5EF4-FFF2-40B4-BE49-F238E27FC236}">
                <a16:creationId xmlns:a16="http://schemas.microsoft.com/office/drawing/2014/main" id="{9B35FDFE-1F63-FD73-DBE2-51CE3FE2C9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785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52">
            <a:extLst>
              <a:ext uri="{FF2B5EF4-FFF2-40B4-BE49-F238E27FC236}">
                <a16:creationId xmlns:a16="http://schemas.microsoft.com/office/drawing/2014/main" id="{DE146CF3-DE65-6FBC-2F60-5DBC3AFA8D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93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4">
            <a:extLst>
              <a:ext uri="{FF2B5EF4-FFF2-40B4-BE49-F238E27FC236}">
                <a16:creationId xmlns:a16="http://schemas.microsoft.com/office/drawing/2014/main" id="{2BAAFE4D-42D4-C50D-6E4D-051E2C7E8C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01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54">
            <a:extLst>
              <a:ext uri="{FF2B5EF4-FFF2-40B4-BE49-F238E27FC236}">
                <a16:creationId xmlns:a16="http://schemas.microsoft.com/office/drawing/2014/main" id="{9CAB43C8-6E20-1E96-8080-778EC974E5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17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65">
            <a:extLst>
              <a:ext uri="{FF2B5EF4-FFF2-40B4-BE49-F238E27FC236}">
                <a16:creationId xmlns:a16="http://schemas.microsoft.com/office/drawing/2014/main" id="{60FC4EB4-CCAB-2F51-6231-96844C4B7D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718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66">
            <a:extLst>
              <a:ext uri="{FF2B5EF4-FFF2-40B4-BE49-F238E27FC236}">
                <a16:creationId xmlns:a16="http://schemas.microsoft.com/office/drawing/2014/main" id="{7D251958-4166-A6BE-1C64-C8C3AB5163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26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68">
            <a:extLst>
              <a:ext uri="{FF2B5EF4-FFF2-40B4-BE49-F238E27FC236}">
                <a16:creationId xmlns:a16="http://schemas.microsoft.com/office/drawing/2014/main" id="{A95103F9-F44F-0411-045B-D056E467EA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83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72">
            <a:extLst>
              <a:ext uri="{FF2B5EF4-FFF2-40B4-BE49-F238E27FC236}">
                <a16:creationId xmlns:a16="http://schemas.microsoft.com/office/drawing/2014/main" id="{5338C37A-2BAC-25D2-0BE5-2C4B42D57E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296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87">
            <a:extLst>
              <a:ext uri="{FF2B5EF4-FFF2-40B4-BE49-F238E27FC236}">
                <a16:creationId xmlns:a16="http://schemas.microsoft.com/office/drawing/2014/main" id="{F8FCA8BA-EAB9-730C-12AA-79954A578A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538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91">
            <a:extLst>
              <a:ext uri="{FF2B5EF4-FFF2-40B4-BE49-F238E27FC236}">
                <a16:creationId xmlns:a16="http://schemas.microsoft.com/office/drawing/2014/main" id="{376F617B-A890-38D8-3B64-5DD5719EE0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7707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95">
            <a:extLst>
              <a:ext uri="{FF2B5EF4-FFF2-40B4-BE49-F238E27FC236}">
                <a16:creationId xmlns:a16="http://schemas.microsoft.com/office/drawing/2014/main" id="{120B372E-F6F8-2F78-C5C9-6CA74521D1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839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97">
            <a:extLst>
              <a:ext uri="{FF2B5EF4-FFF2-40B4-BE49-F238E27FC236}">
                <a16:creationId xmlns:a16="http://schemas.microsoft.com/office/drawing/2014/main" id="{13442447-21B5-8D2B-0F93-0D65B8150E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962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98">
            <a:extLst>
              <a:ext uri="{FF2B5EF4-FFF2-40B4-BE49-F238E27FC236}">
                <a16:creationId xmlns:a16="http://schemas.microsoft.com/office/drawing/2014/main" id="{8AFD1FFC-F125-0DC0-D5CB-26427F81EF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0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5">
            <a:extLst>
              <a:ext uri="{FF2B5EF4-FFF2-40B4-BE49-F238E27FC236}">
                <a16:creationId xmlns:a16="http://schemas.microsoft.com/office/drawing/2014/main" id="{41621604-021E-F80A-CDB9-0D2542B5E7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0284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13">
            <a:extLst>
              <a:ext uri="{FF2B5EF4-FFF2-40B4-BE49-F238E27FC236}">
                <a16:creationId xmlns:a16="http://schemas.microsoft.com/office/drawing/2014/main" id="{FE4A8549-FFB6-79A0-C119-3F4DF75120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0448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40">
            <a:extLst>
              <a:ext uri="{FF2B5EF4-FFF2-40B4-BE49-F238E27FC236}">
                <a16:creationId xmlns:a16="http://schemas.microsoft.com/office/drawing/2014/main" id="{70EBF8DC-B987-257A-6DB7-7BA673644B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2530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51">
            <a:extLst>
              <a:ext uri="{FF2B5EF4-FFF2-40B4-BE49-F238E27FC236}">
                <a16:creationId xmlns:a16="http://schemas.microsoft.com/office/drawing/2014/main" id="{E5399869-537A-3EA1-1D9F-B58BCD2DDE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5343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68">
            <a:extLst>
              <a:ext uri="{FF2B5EF4-FFF2-40B4-BE49-F238E27FC236}">
                <a16:creationId xmlns:a16="http://schemas.microsoft.com/office/drawing/2014/main" id="{A29DB2CF-4390-A6AA-68DD-33E337007E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0994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83">
            <a:extLst>
              <a:ext uri="{FF2B5EF4-FFF2-40B4-BE49-F238E27FC236}">
                <a16:creationId xmlns:a16="http://schemas.microsoft.com/office/drawing/2014/main" id="{A6235B4C-11EF-B099-D5E9-2558FDD6087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7105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98">
            <a:extLst>
              <a:ext uri="{FF2B5EF4-FFF2-40B4-BE49-F238E27FC236}">
                <a16:creationId xmlns:a16="http://schemas.microsoft.com/office/drawing/2014/main" id="{BECE960C-A5A7-9D6A-E1AD-8365AD7E7F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1331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01">
            <a:extLst>
              <a:ext uri="{FF2B5EF4-FFF2-40B4-BE49-F238E27FC236}">
                <a16:creationId xmlns:a16="http://schemas.microsoft.com/office/drawing/2014/main" id="{910E748E-070B-60CA-9E79-600EB6F1F0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232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02">
            <a:extLst>
              <a:ext uri="{FF2B5EF4-FFF2-40B4-BE49-F238E27FC236}">
                <a16:creationId xmlns:a16="http://schemas.microsoft.com/office/drawing/2014/main" id="{FAD7B7EB-099C-BFCE-B240-CF2E0387A8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0768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03">
            <a:extLst>
              <a:ext uri="{FF2B5EF4-FFF2-40B4-BE49-F238E27FC236}">
                <a16:creationId xmlns:a16="http://schemas.microsoft.com/office/drawing/2014/main" id="{C2F489FD-A0DB-2B45-290A-D3DAE8A748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81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05">
            <a:extLst>
              <a:ext uri="{FF2B5EF4-FFF2-40B4-BE49-F238E27FC236}">
                <a16:creationId xmlns:a16="http://schemas.microsoft.com/office/drawing/2014/main" id="{CEEA92C8-4310-BC0C-4716-25287B575F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25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8">
            <a:extLst>
              <a:ext uri="{FF2B5EF4-FFF2-40B4-BE49-F238E27FC236}">
                <a16:creationId xmlns:a16="http://schemas.microsoft.com/office/drawing/2014/main" id="{3B56522E-E8C2-0956-71AC-6C90C9998F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532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07">
            <a:extLst>
              <a:ext uri="{FF2B5EF4-FFF2-40B4-BE49-F238E27FC236}">
                <a16:creationId xmlns:a16="http://schemas.microsoft.com/office/drawing/2014/main" id="{9AC16C3F-8D70-B579-E1E0-ACA1EFE096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80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52">
            <a:extLst>
              <a:ext uri="{FF2B5EF4-FFF2-40B4-BE49-F238E27FC236}">
                <a16:creationId xmlns:a16="http://schemas.microsoft.com/office/drawing/2014/main" id="{41328A0B-25A3-2175-0646-7331A75FA3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416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55">
            <a:extLst>
              <a:ext uri="{FF2B5EF4-FFF2-40B4-BE49-F238E27FC236}">
                <a16:creationId xmlns:a16="http://schemas.microsoft.com/office/drawing/2014/main" id="{A690010F-E25A-9B0F-7C1B-DF2FE8310E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0390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59">
            <a:extLst>
              <a:ext uri="{FF2B5EF4-FFF2-40B4-BE49-F238E27FC236}">
                <a16:creationId xmlns:a16="http://schemas.microsoft.com/office/drawing/2014/main" id="{89AFA4F7-0B82-D451-43A9-5A50C7761B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576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60">
            <a:extLst>
              <a:ext uri="{FF2B5EF4-FFF2-40B4-BE49-F238E27FC236}">
                <a16:creationId xmlns:a16="http://schemas.microsoft.com/office/drawing/2014/main" id="{0BC99091-5466-4127-2886-24D0F7599C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5939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62">
            <a:extLst>
              <a:ext uri="{FF2B5EF4-FFF2-40B4-BE49-F238E27FC236}">
                <a16:creationId xmlns:a16="http://schemas.microsoft.com/office/drawing/2014/main" id="{E7946FDC-EB90-3546-B611-5F39B3EE39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221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63">
            <a:extLst>
              <a:ext uri="{FF2B5EF4-FFF2-40B4-BE49-F238E27FC236}">
                <a16:creationId xmlns:a16="http://schemas.microsoft.com/office/drawing/2014/main" id="{B19064B4-7AC0-A557-24A5-F3EAF8E487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0734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65">
            <a:extLst>
              <a:ext uri="{FF2B5EF4-FFF2-40B4-BE49-F238E27FC236}">
                <a16:creationId xmlns:a16="http://schemas.microsoft.com/office/drawing/2014/main" id="{BDBD3210-42D2-828F-7314-978BFD8F1A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614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66">
            <a:extLst>
              <a:ext uri="{FF2B5EF4-FFF2-40B4-BE49-F238E27FC236}">
                <a16:creationId xmlns:a16="http://schemas.microsoft.com/office/drawing/2014/main" id="{90D5C69D-C1B7-2CB6-3C42-ED9C3ECEC1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002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74">
            <a:extLst>
              <a:ext uri="{FF2B5EF4-FFF2-40B4-BE49-F238E27FC236}">
                <a16:creationId xmlns:a16="http://schemas.microsoft.com/office/drawing/2014/main" id="{5D58DCDC-D574-98AE-FC45-C1952F6EAB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399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3">
            <a:extLst>
              <a:ext uri="{FF2B5EF4-FFF2-40B4-BE49-F238E27FC236}">
                <a16:creationId xmlns:a16="http://schemas.microsoft.com/office/drawing/2014/main" id="{95C7FC7C-0A26-F58E-8031-997628E669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695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89">
            <a:extLst>
              <a:ext uri="{FF2B5EF4-FFF2-40B4-BE49-F238E27FC236}">
                <a16:creationId xmlns:a16="http://schemas.microsoft.com/office/drawing/2014/main" id="{73D7A8FE-1B68-5DAB-5AB7-0EF08A848A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1114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94">
            <a:extLst>
              <a:ext uri="{FF2B5EF4-FFF2-40B4-BE49-F238E27FC236}">
                <a16:creationId xmlns:a16="http://schemas.microsoft.com/office/drawing/2014/main" id="{21ED706D-D3C0-2271-75B2-35323E1203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595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99">
            <a:extLst>
              <a:ext uri="{FF2B5EF4-FFF2-40B4-BE49-F238E27FC236}">
                <a16:creationId xmlns:a16="http://schemas.microsoft.com/office/drawing/2014/main" id="{6FEC7EC6-E7E0-1434-6739-DB7543EB10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9190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402">
            <a:extLst>
              <a:ext uri="{FF2B5EF4-FFF2-40B4-BE49-F238E27FC236}">
                <a16:creationId xmlns:a16="http://schemas.microsoft.com/office/drawing/2014/main" id="{C4DD21FD-6F52-3D55-D2EA-04A109A1C8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0810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408">
            <a:extLst>
              <a:ext uri="{FF2B5EF4-FFF2-40B4-BE49-F238E27FC236}">
                <a16:creationId xmlns:a16="http://schemas.microsoft.com/office/drawing/2014/main" id="{B1473E26-62A9-1F24-3BDE-41150FF2DD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735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5">
            <a:extLst>
              <a:ext uri="{FF2B5EF4-FFF2-40B4-BE49-F238E27FC236}">
                <a16:creationId xmlns:a16="http://schemas.microsoft.com/office/drawing/2014/main" id="{7A139D04-6F6F-EC08-24AB-F0529B9422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707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50">
            <a:extLst>
              <a:ext uri="{FF2B5EF4-FFF2-40B4-BE49-F238E27FC236}">
                <a16:creationId xmlns:a16="http://schemas.microsoft.com/office/drawing/2014/main" id="{469C5526-F7D4-1C45-807A-DA94C4FFF7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077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58">
            <a:extLst>
              <a:ext uri="{FF2B5EF4-FFF2-40B4-BE49-F238E27FC236}">
                <a16:creationId xmlns:a16="http://schemas.microsoft.com/office/drawing/2014/main" id="{6201B19E-0697-01C8-6A7B-7685E9A2FC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268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60">
            <a:extLst>
              <a:ext uri="{FF2B5EF4-FFF2-40B4-BE49-F238E27FC236}">
                <a16:creationId xmlns:a16="http://schemas.microsoft.com/office/drawing/2014/main" id="{4518293A-B3CE-2559-C8B3-DB3440F906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358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Widescreen</PresentationFormat>
  <Paragraphs>0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Mostafa Hamdan</dc:creator>
  <cp:lastModifiedBy>Mostafa Hamdan</cp:lastModifiedBy>
  <cp:revision>1</cp:revision>
  <dcterms:created xsi:type="dcterms:W3CDTF">2022-05-24T12:22:17Z</dcterms:created>
  <dcterms:modified xsi:type="dcterms:W3CDTF">2022-05-24T12:32:54Z</dcterms:modified>
</cp:coreProperties>
</file>